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February 16,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February 16,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February 16,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February 16,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February 16,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February 16,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February 16,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February 16,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February 16,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February 16,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February 16,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February 16,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54323" y="225155"/>
            <a:ext cx="5648623" cy="291997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to</a:t>
            </a:r>
            <a:br>
              <a:rPr lang="en-US" dirty="0" smtClean="0"/>
            </a:br>
            <a:r>
              <a:rPr lang="en-US" dirty="0" smtClean="0"/>
              <a:t>make Effective </a:t>
            </a:r>
            <a:br>
              <a:rPr lang="en-US" dirty="0" smtClean="0"/>
            </a:br>
            <a:r>
              <a:rPr lang="en-US" dirty="0" smtClean="0"/>
              <a:t>Presentations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Kaitlyn Maloney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3119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Tip #1:	Font 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 smtClean="0"/>
              <a:t>Do not use a font size smaller than 24 point</a:t>
            </a:r>
          </a:p>
          <a:p>
            <a:endParaRPr lang="en-US" sz="2400" dirty="0"/>
          </a:p>
          <a:p>
            <a:pPr lvl="2">
              <a:buFont typeface="Arial"/>
              <a:buChar char="•"/>
            </a:pPr>
            <a:r>
              <a:rPr lang="en-US" sz="1400" dirty="0" smtClean="0"/>
              <a:t>Some font will be too small for your audience to read (14pt)</a:t>
            </a:r>
          </a:p>
          <a:p>
            <a:pPr lvl="2">
              <a:buFont typeface="Arial"/>
              <a:buChar char="•"/>
            </a:pPr>
            <a:r>
              <a:rPr lang="en-US" sz="5400" dirty="0" smtClean="0"/>
              <a:t>Some may be too big!(54pt)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24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96A1B"/>
                </a:solidFill>
              </a:rPr>
              <a:t>Tip #2:	Legibility </a:t>
            </a:r>
            <a:endParaRPr lang="en-US" sz="3200" dirty="0">
              <a:solidFill>
                <a:srgbClr val="F96A1B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819150" y="1707730"/>
            <a:ext cx="3200400" cy="548640"/>
          </a:xfrm>
        </p:spPr>
        <p:txBody>
          <a:bodyPr/>
          <a:lstStyle/>
          <a:p>
            <a:r>
              <a:rPr lang="en-US" dirty="0" smtClean="0"/>
              <a:t>Good examples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822960" y="2766608"/>
            <a:ext cx="3200400" cy="3108960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b="0" dirty="0" err="1" smtClean="0">
                <a:latin typeface="Avenir Medium"/>
                <a:cs typeface="Avenir Medium"/>
              </a:rPr>
              <a:t>Avenir</a:t>
            </a:r>
            <a:r>
              <a:rPr lang="en-US" b="0" dirty="0" smtClean="0">
                <a:latin typeface="Avenir Medium"/>
                <a:cs typeface="Avenir Medium"/>
              </a:rPr>
              <a:t> Medium</a:t>
            </a:r>
          </a:p>
          <a:p>
            <a:pPr marL="457200" indent="-457200">
              <a:buFont typeface="Arial"/>
              <a:buChar char="•"/>
            </a:pPr>
            <a:r>
              <a:rPr lang="en-US" b="0" dirty="0" smtClean="0">
                <a:latin typeface="Georgia"/>
                <a:cs typeface="Georgia"/>
              </a:rPr>
              <a:t>Georgia</a:t>
            </a:r>
          </a:p>
          <a:p>
            <a:pPr marL="457200" indent="-457200">
              <a:buFont typeface="Arial"/>
              <a:buChar char="•"/>
            </a:pPr>
            <a:r>
              <a:rPr lang="en-US" b="0" dirty="0" smtClean="0">
                <a:latin typeface="PT Sans Caption"/>
                <a:cs typeface="PT Sans Caption"/>
              </a:rPr>
              <a:t>PT Sans Caption</a:t>
            </a:r>
          </a:p>
          <a:p>
            <a:pPr marL="457200" indent="-457200">
              <a:buFont typeface="Arial"/>
              <a:buChar char="•"/>
            </a:pPr>
            <a:r>
              <a:rPr lang="en-US" b="0" dirty="0" smtClean="0">
                <a:latin typeface="Rockwell"/>
                <a:cs typeface="Rockwell"/>
              </a:rPr>
              <a:t>Rockwell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700016" y="1707730"/>
            <a:ext cx="3200400" cy="548640"/>
          </a:xfrm>
        </p:spPr>
        <p:txBody>
          <a:bodyPr/>
          <a:lstStyle/>
          <a:p>
            <a:r>
              <a:rPr lang="en-US" dirty="0" smtClean="0"/>
              <a:t>Bad examples 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700016" y="2766608"/>
            <a:ext cx="3200400" cy="310896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latin typeface="Curlz MT"/>
                <a:cs typeface="Curlz MT"/>
              </a:rPr>
              <a:t>Curlz MT</a:t>
            </a:r>
          </a:p>
          <a:p>
            <a:pPr>
              <a:buFont typeface="Arial"/>
              <a:buChar char="•"/>
            </a:pPr>
            <a:r>
              <a:rPr lang="en-US" dirty="0" err="1" smtClean="0">
                <a:latin typeface="Matura MT Script Capitals"/>
                <a:cs typeface="Matura MT Script Capitals"/>
              </a:rPr>
              <a:t>Mantura</a:t>
            </a:r>
            <a:r>
              <a:rPr lang="en-US" dirty="0" smtClean="0">
                <a:latin typeface="Matura MT Script Capitals"/>
                <a:cs typeface="Matura MT Script Capitals"/>
              </a:rPr>
              <a:t> MT Script Capitals 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Lucida Blackletter"/>
                <a:cs typeface="Lucida Blackletter"/>
              </a:rPr>
              <a:t>Lucida </a:t>
            </a:r>
            <a:r>
              <a:rPr lang="en-US" dirty="0" err="1" smtClean="0">
                <a:latin typeface="Lucida Blackletter"/>
                <a:cs typeface="Lucida Blackletter"/>
              </a:rPr>
              <a:t>Blackletter</a:t>
            </a:r>
            <a:endParaRPr lang="en-US" dirty="0" smtClean="0">
              <a:latin typeface="Lucida Blackletter"/>
              <a:cs typeface="Lucida Blackletter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latin typeface="Desdemona"/>
                <a:cs typeface="Desdemona"/>
              </a:rPr>
              <a:t>Desdemona</a:t>
            </a:r>
            <a:endParaRPr lang="en-US" dirty="0">
              <a:latin typeface="Desdemona"/>
              <a:cs typeface="Desdemon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9150" y="1191131"/>
            <a:ext cx="7520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3"/>
                </a:solidFill>
              </a:rPr>
              <a:t>Use font that is quickly and easily read</a:t>
            </a:r>
            <a:endParaRPr lang="en-US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260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Be careful with too much motion in the slide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Very distracting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Three types of transitions </a:t>
            </a:r>
          </a:p>
          <a:p>
            <a:pPr marL="516636" lvl="2" indent="-457200">
              <a:buFont typeface="Arial"/>
              <a:buChar char="•"/>
            </a:pPr>
            <a:r>
              <a:rPr lang="en-US" dirty="0" smtClean="0"/>
              <a:t>Intro</a:t>
            </a:r>
          </a:p>
          <a:p>
            <a:pPr marL="516636" lvl="2" indent="-457200">
              <a:buFont typeface="Arial"/>
              <a:buChar char="•"/>
            </a:pPr>
            <a:r>
              <a:rPr lang="en-US" dirty="0" smtClean="0"/>
              <a:t>During slide</a:t>
            </a:r>
          </a:p>
          <a:p>
            <a:pPr marL="516636" lvl="2" indent="-457200">
              <a:buFont typeface="Arial"/>
              <a:buChar char="•"/>
            </a:pPr>
            <a:r>
              <a:rPr lang="en-US" dirty="0" smtClean="0"/>
              <a:t>Exiting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96A1B"/>
                </a:solidFill>
              </a:rPr>
              <a:t>Tip #3:</a:t>
            </a:r>
            <a:r>
              <a:rPr lang="en-US" sz="3200" dirty="0">
                <a:solidFill>
                  <a:srgbClr val="F96A1B"/>
                </a:solidFill>
              </a:rPr>
              <a:t>	</a:t>
            </a:r>
            <a:r>
              <a:rPr lang="en-US" sz="3200" dirty="0" smtClean="0">
                <a:solidFill>
                  <a:srgbClr val="F96A1B"/>
                </a:solidFill>
              </a:rPr>
              <a:t>Transitions </a:t>
            </a:r>
            <a:endParaRPr lang="en-US" sz="3200" dirty="0">
              <a:solidFill>
                <a:srgbClr val="F96A1B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2960" y="3763677"/>
            <a:ext cx="752094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Use very basic approaches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 dirty="0" smtClean="0"/>
              <a:t>One big transition can state importance</a:t>
            </a:r>
          </a:p>
          <a:p>
            <a:pPr marL="342900" indent="-342900" algn="ctr">
              <a:buFont typeface="Arial"/>
              <a:buChar char="•"/>
            </a:pPr>
            <a:r>
              <a:rPr lang="en-US" sz="2400" dirty="0" smtClean="0"/>
              <a:t>Too many transitions take away from the presentation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0583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xit" presetSubtype="1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1)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xit" presetSubtype="1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1)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2" grpId="2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96A1B"/>
                </a:solidFill>
              </a:rPr>
              <a:t>Tip #4:	Importance</a:t>
            </a:r>
            <a:endParaRPr lang="en-US" sz="3200" dirty="0">
              <a:solidFill>
                <a:srgbClr val="F96A1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sz="2400" b="0" dirty="0" smtClean="0"/>
              <a:t>Use larger fonts to indicate importance.</a:t>
            </a:r>
          </a:p>
          <a:p>
            <a:pPr>
              <a:buFont typeface="Arial"/>
              <a:buChar char="•"/>
            </a:pPr>
            <a:r>
              <a:rPr lang="en-US" sz="2400" b="0" dirty="0" smtClean="0"/>
              <a:t>Not too many words</a:t>
            </a:r>
          </a:p>
          <a:p>
            <a:pPr>
              <a:buFont typeface="Arial"/>
              <a:buChar char="•"/>
            </a:pPr>
            <a:endParaRPr lang="en-US" sz="2400" b="0" dirty="0" smtClean="0"/>
          </a:p>
          <a:p>
            <a:pPr lvl="2">
              <a:buFont typeface="Arial"/>
              <a:buChar char="•"/>
            </a:pPr>
            <a:r>
              <a:rPr lang="en-US" sz="2400" dirty="0" smtClean="0"/>
              <a:t>EX: “Sally goes to the beach every summer with her family and always collects seashells. Sally collected </a:t>
            </a:r>
            <a:r>
              <a:rPr lang="en-US" sz="2800" b="1" dirty="0" smtClean="0"/>
              <a:t>five</a:t>
            </a:r>
            <a:r>
              <a:rPr lang="en-US" sz="2400" dirty="0" smtClean="0"/>
              <a:t> shells, her dad collected</a:t>
            </a:r>
            <a:r>
              <a:rPr lang="en-US" sz="2800" b="1" dirty="0" smtClean="0"/>
              <a:t> three </a:t>
            </a:r>
            <a:r>
              <a:rPr lang="en-US" sz="2400" dirty="0" smtClean="0"/>
              <a:t>shells, her mom collected</a:t>
            </a:r>
            <a:r>
              <a:rPr lang="en-US" sz="2800" b="1" dirty="0" smtClean="0"/>
              <a:t> six </a:t>
            </a:r>
            <a:r>
              <a:rPr lang="en-US" sz="2400" dirty="0" smtClean="0"/>
              <a:t>shells, and her little brother collected </a:t>
            </a:r>
            <a:r>
              <a:rPr lang="en-US" sz="2800" b="1" dirty="0" smtClean="0"/>
              <a:t>two</a:t>
            </a:r>
            <a:r>
              <a:rPr lang="en-US" sz="2400" dirty="0" smtClean="0"/>
              <a:t> shells.  How many shells did Sally </a:t>
            </a:r>
            <a:r>
              <a:rPr lang="en-US" sz="2800" b="1" dirty="0" smtClean="0"/>
              <a:t>and</a:t>
            </a:r>
            <a:r>
              <a:rPr lang="en-US" sz="2400" dirty="0" smtClean="0"/>
              <a:t> her family collect?”</a:t>
            </a:r>
          </a:p>
          <a:p>
            <a:pPr marL="0" indent="0"/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1718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Make sure:</a:t>
            </a:r>
          </a:p>
          <a:p>
            <a:pPr marL="745236" lvl="3" indent="-457200">
              <a:buFont typeface="Arial"/>
              <a:buChar char="•"/>
            </a:pPr>
            <a:r>
              <a:rPr lang="en-US" sz="2200" dirty="0" smtClean="0"/>
              <a:t>All words are spelt correctly.</a:t>
            </a:r>
          </a:p>
          <a:p>
            <a:pPr marL="745236" lvl="3" indent="-457200">
              <a:buFont typeface="Arial"/>
              <a:buChar char="•"/>
            </a:pPr>
            <a:r>
              <a:rPr lang="en-US" sz="2200" dirty="0" smtClean="0"/>
              <a:t>Everything is grammatically correct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00016" y="1097279"/>
            <a:ext cx="3643884" cy="399745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Examples:</a:t>
            </a:r>
          </a:p>
          <a:p>
            <a:pPr marL="288036" lvl="1" indent="-457200">
              <a:buFont typeface="Arial"/>
              <a:buChar char="•"/>
            </a:pPr>
            <a:r>
              <a:rPr lang="en-US" dirty="0" smtClean="0"/>
              <a:t>“</a:t>
            </a:r>
            <a:r>
              <a:rPr lang="en-US" i="1" dirty="0" smtClean="0"/>
              <a:t>there</a:t>
            </a:r>
            <a:r>
              <a:rPr lang="en-US" dirty="0" smtClean="0"/>
              <a:t>” “</a:t>
            </a:r>
            <a:r>
              <a:rPr lang="en-US" i="1" dirty="0" smtClean="0"/>
              <a:t>their</a:t>
            </a:r>
            <a:r>
              <a:rPr lang="en-US" dirty="0" smtClean="0"/>
              <a:t>” and “</a:t>
            </a:r>
            <a:r>
              <a:rPr lang="en-US" i="1" dirty="0" smtClean="0"/>
              <a:t>they’re</a:t>
            </a:r>
            <a:r>
              <a:rPr lang="en-US" dirty="0" smtClean="0"/>
              <a:t>”</a:t>
            </a:r>
          </a:p>
          <a:p>
            <a:pPr marL="288036" lvl="1" indent="-457200">
              <a:buFont typeface="Arial"/>
              <a:buChar char="•"/>
            </a:pPr>
            <a:endParaRPr lang="en-US" dirty="0" smtClean="0"/>
          </a:p>
          <a:p>
            <a:pPr marL="288036" lvl="1" indent="-457200">
              <a:buFont typeface="Arial"/>
              <a:buChar char="•"/>
            </a:pPr>
            <a:r>
              <a:rPr lang="en-US" dirty="0" smtClean="0"/>
              <a:t>“</a:t>
            </a:r>
            <a:r>
              <a:rPr lang="en-US" i="1" dirty="0" smtClean="0"/>
              <a:t>clothes</a:t>
            </a:r>
            <a:r>
              <a:rPr lang="en-US" dirty="0" smtClean="0"/>
              <a:t>” vs. “</a:t>
            </a:r>
            <a:r>
              <a:rPr lang="en-US" i="1" dirty="0" smtClean="0"/>
              <a:t>cloths</a:t>
            </a:r>
            <a:r>
              <a:rPr lang="en-US" dirty="0" smtClean="0"/>
              <a:t>” </a:t>
            </a:r>
          </a:p>
          <a:p>
            <a:pPr marL="288036" lvl="1" indent="-457200">
              <a:buFont typeface="Arial"/>
              <a:buChar char="•"/>
            </a:pPr>
            <a:endParaRPr lang="en-US" dirty="0"/>
          </a:p>
          <a:p>
            <a:pPr marL="288036" lvl="1" indent="-457200">
              <a:buFont typeface="Arial"/>
              <a:buChar char="•"/>
            </a:pPr>
            <a:r>
              <a:rPr lang="en-US" dirty="0" smtClean="0"/>
              <a:t>“</a:t>
            </a:r>
            <a:r>
              <a:rPr lang="en-US" i="1" dirty="0" smtClean="0"/>
              <a:t>Let’s eat Grandma</a:t>
            </a:r>
            <a:r>
              <a:rPr lang="en-US" dirty="0" smtClean="0"/>
              <a:t>” vs. “</a:t>
            </a:r>
            <a:r>
              <a:rPr lang="en-US" i="1" dirty="0" smtClean="0"/>
              <a:t>Let’s eat, Grandma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96A1B"/>
                </a:solidFill>
              </a:rPr>
              <a:t>Tip #5:	spelling and grammar </a:t>
            </a:r>
            <a:endParaRPr lang="en-US" sz="3200" dirty="0">
              <a:solidFill>
                <a:srgbClr val="F96A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249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96A1B"/>
                </a:solidFill>
              </a:rPr>
              <a:t>Tip #6:	pictures</a:t>
            </a:r>
            <a:endParaRPr lang="en-US" sz="3200" dirty="0">
              <a:solidFill>
                <a:srgbClr val="F96A1B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150" y="1054594"/>
            <a:ext cx="3200400" cy="548640"/>
          </a:xfrm>
        </p:spPr>
        <p:txBody>
          <a:bodyPr>
            <a:noAutofit/>
          </a:bodyPr>
          <a:lstStyle/>
          <a:p>
            <a:r>
              <a:rPr lang="en-US" sz="2000" dirty="0" smtClean="0"/>
              <a:t>Use quality clipart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Use pictures that go </a:t>
            </a:r>
            <a:r>
              <a:rPr lang="en-US" sz="1800" b="0" dirty="0" smtClean="0"/>
              <a:t>with</a:t>
            </a:r>
            <a:r>
              <a:rPr lang="en-US" sz="1800" dirty="0" smtClean="0"/>
              <a:t> your topic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Use quality clipart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Make all pictures the same size</a:t>
            </a:r>
          </a:p>
          <a:p>
            <a:pPr marL="0" indent="0"/>
            <a:endParaRPr lang="en-US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780274"/>
            <a:ext cx="3200400" cy="865646"/>
          </a:xfrm>
        </p:spPr>
        <p:txBody>
          <a:bodyPr>
            <a:noAutofit/>
          </a:bodyPr>
          <a:lstStyle/>
          <a:p>
            <a:r>
              <a:rPr lang="en-US" sz="1800" cap="none" spc="0" dirty="0" smtClean="0"/>
              <a:t>ex: If presentation is about the getting to events on time</a:t>
            </a:r>
            <a:endParaRPr lang="en-US" sz="1800" cap="none" spc="0" dirty="0"/>
          </a:p>
        </p:txBody>
      </p:sp>
      <p:pic>
        <p:nvPicPr>
          <p:cNvPr id="7" name="Content Placeholder 6" descr="LS009382.pn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4" b="14764"/>
          <a:stretch>
            <a:fillRect/>
          </a:stretch>
        </p:blipFill>
        <p:spPr>
          <a:xfrm>
            <a:off x="4700016" y="1701848"/>
            <a:ext cx="3200400" cy="3108960"/>
          </a:xfrm>
        </p:spPr>
      </p:pic>
    </p:spTree>
    <p:extLst>
      <p:ext uri="{BB962C8B-B14F-4D97-AF65-F5344CB8AC3E}">
        <p14:creationId xmlns:p14="http://schemas.microsoft.com/office/powerpoint/2010/main" val="3446566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96A1B"/>
                </a:solidFill>
              </a:rPr>
              <a:t>Tip #7:	amount of information</a:t>
            </a:r>
            <a:endParaRPr lang="en-US" sz="3200" dirty="0">
              <a:solidFill>
                <a:srgbClr val="F96A1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8298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 smtClean="0"/>
              <a:t>Use 6X6 rule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One thought per line with no more than six words per line</a:t>
            </a:r>
          </a:p>
          <a:p>
            <a:pPr lvl="2">
              <a:buFont typeface="Arial"/>
              <a:buChar char="•"/>
            </a:pPr>
            <a:r>
              <a:rPr lang="en-US" sz="2400" dirty="0" smtClean="0"/>
              <a:t>No more than six lines per slide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Do not overfill slide with information and read right off page.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87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157</TotalTime>
  <Words>304</Words>
  <Application>Microsoft Macintosh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  How to make Effective  Presentations </vt:lpstr>
      <vt:lpstr>Tip #1: Font </vt:lpstr>
      <vt:lpstr>Tip #2: Legibility </vt:lpstr>
      <vt:lpstr>Tip #3: Transitions </vt:lpstr>
      <vt:lpstr>Tip #4: Importance</vt:lpstr>
      <vt:lpstr>Tip #5: spelling and grammar </vt:lpstr>
      <vt:lpstr>Tip #6: pictures</vt:lpstr>
      <vt:lpstr>Tip #7: amount of information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to: make Effective Presentations </dc:title>
  <dc:creator>Kaitlyn Maloney</dc:creator>
  <cp:lastModifiedBy>Kaitlyn Maloney</cp:lastModifiedBy>
  <cp:revision>18</cp:revision>
  <dcterms:created xsi:type="dcterms:W3CDTF">2015-02-16T18:33:31Z</dcterms:created>
  <dcterms:modified xsi:type="dcterms:W3CDTF">2015-02-16T21:11:08Z</dcterms:modified>
</cp:coreProperties>
</file>